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Introductory Writing Task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475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Task: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will write a paragraph for me in response to one of the topics on the next page.</a:t>
            </a:r>
          </a:p>
          <a:p>
            <a:r>
              <a:rPr lang="en-CA" dirty="0" smtClean="0"/>
              <a:t>Include your name, my name, course code, and today’s date in the top left corner.</a:t>
            </a:r>
          </a:p>
          <a:p>
            <a:r>
              <a:rPr lang="en-CA" dirty="0" smtClean="0"/>
              <a:t>Give your paragraph a title.</a:t>
            </a:r>
          </a:p>
          <a:p>
            <a:r>
              <a:rPr lang="en-CA" dirty="0" smtClean="0"/>
              <a:t>Double-space.</a:t>
            </a:r>
          </a:p>
          <a:p>
            <a:r>
              <a:rPr lang="en-CA" dirty="0" smtClean="0"/>
              <a:t>Give three supporting reasons and three examples.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711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Topics (pick ONE)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If you could be any kind of animal in the world, what animal would you be?   </a:t>
            </a:r>
          </a:p>
          <a:p>
            <a:r>
              <a:rPr lang="en-CA" dirty="0" smtClean="0"/>
              <a:t>If you could travel anywhere in the world, where would you go?  </a:t>
            </a:r>
          </a:p>
          <a:p>
            <a:r>
              <a:rPr lang="en-CA" dirty="0" smtClean="0"/>
              <a:t>If you could meet anyone who ever lived, who would it be?</a:t>
            </a:r>
            <a:br>
              <a:rPr lang="en-CA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349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</TotalTime>
  <Words>110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Introductory Writing Task</vt:lpstr>
      <vt:lpstr>Task:</vt:lpstr>
      <vt:lpstr>Topics (pick ONE)</vt:lpstr>
    </vt:vector>
  </TitlesOfParts>
  <Company>Peel District School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Writing Task</dc:title>
  <dc:creator>Holland, Laura</dc:creator>
  <cp:lastModifiedBy>Holland, Laura</cp:lastModifiedBy>
  <cp:revision>1</cp:revision>
  <dcterms:created xsi:type="dcterms:W3CDTF">2015-09-08T18:43:52Z</dcterms:created>
  <dcterms:modified xsi:type="dcterms:W3CDTF">2015-09-08T18:51:14Z</dcterms:modified>
</cp:coreProperties>
</file>