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0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5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0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5195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18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2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6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35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3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6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2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3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1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4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EE89D39-7440-44A8-90F9-BCE864EA29A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BC68A-FB2F-424F-A690-357FE368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10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 a Partner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3200" b="1" dirty="0" smtClean="0"/>
              <a:t>And then introduce your partner to the class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164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800" dirty="0" smtClean="0"/>
              <a:t>You are going to find out some information about someone you don’t know very well, in order to introduce this person to the class.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5988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5129" y="1402915"/>
            <a:ext cx="1006397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 smtClean="0"/>
              <a:t>Use the questions below, and make </a:t>
            </a:r>
          </a:p>
          <a:p>
            <a:r>
              <a:rPr lang="en-CA" sz="4400" dirty="0" smtClean="0"/>
              <a:t>Some point-form notes so that you </a:t>
            </a:r>
          </a:p>
          <a:p>
            <a:r>
              <a:rPr lang="en-CA" sz="4400" dirty="0" smtClean="0"/>
              <a:t>will remember.</a:t>
            </a:r>
          </a:p>
          <a:p>
            <a:endParaRPr lang="en-CA" sz="4400" dirty="0"/>
          </a:p>
          <a:p>
            <a:r>
              <a:rPr lang="en-CA" sz="4400" dirty="0" smtClean="0"/>
              <a:t>Switch partners and repeat.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68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Questions:</a:t>
            </a:r>
            <a:r>
              <a:rPr lang="en-CA" dirty="0" smtClean="0"/>
              <a:t/>
            </a:r>
            <a:br>
              <a:rPr lang="en-C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800" b="1" dirty="0" smtClean="0"/>
              <a:t>What is your name?</a:t>
            </a:r>
          </a:p>
          <a:p>
            <a:r>
              <a:rPr lang="en-CA" sz="2800" b="1" dirty="0" smtClean="0"/>
              <a:t>How old are you?</a:t>
            </a:r>
          </a:p>
          <a:p>
            <a:r>
              <a:rPr lang="en-CA" sz="2800" b="1" dirty="0" smtClean="0"/>
              <a:t>In what part of Mississauga do you live?</a:t>
            </a:r>
          </a:p>
          <a:p>
            <a:r>
              <a:rPr lang="en-CA" sz="2800" b="1" dirty="0" smtClean="0"/>
              <a:t>Where did you go to school for grade 8?</a:t>
            </a:r>
          </a:p>
          <a:p>
            <a:r>
              <a:rPr lang="en-CA" sz="2800" b="1" dirty="0" smtClean="0"/>
              <a:t>Why did you choose to come to Cawthra?</a:t>
            </a:r>
          </a:p>
          <a:p>
            <a:r>
              <a:rPr lang="en-CA" sz="2800" b="1" dirty="0" smtClean="0"/>
              <a:t>What’s your favorite thing to do in your free time?</a:t>
            </a:r>
          </a:p>
          <a:p>
            <a:r>
              <a:rPr lang="en-CA" sz="2800" b="1" dirty="0" smtClean="0"/>
              <a:t>How did you spend your summer?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73421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116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Interview a Partner</vt:lpstr>
      <vt:lpstr>PowerPoint Presentation</vt:lpstr>
      <vt:lpstr>PowerPoint Presentation</vt:lpstr>
      <vt:lpstr>Questions: </vt:lpstr>
    </vt:vector>
  </TitlesOfParts>
  <Company>Peel District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a Partner</dc:title>
  <dc:creator>Holland, Laura</dc:creator>
  <cp:lastModifiedBy>Holland, Laura</cp:lastModifiedBy>
  <cp:revision>2</cp:revision>
  <dcterms:created xsi:type="dcterms:W3CDTF">2015-09-08T18:40:39Z</dcterms:created>
  <dcterms:modified xsi:type="dcterms:W3CDTF">2015-09-08T18:43:16Z</dcterms:modified>
</cp:coreProperties>
</file>